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slide" Target="../slides/slide5.xml"/><Relationship Id="rId1" Type="http://schemas.openxmlformats.org/officeDocument/2006/relationships/slide" Target="../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BA9DF2-57BC-4595-9408-10A10A67DFC5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32632CF5-FE6A-426D-AF1D-0C3D733F1254}">
      <dgm:prSet custT="1"/>
      <dgm:spPr/>
      <dgm:t>
        <a:bodyPr/>
        <a:lstStyle/>
        <a:p>
          <a:pPr rtl="0"/>
          <a:r>
            <a:rPr lang="es-CO" sz="1100" dirty="0" smtClean="0"/>
            <a:t>¿</a:t>
          </a:r>
          <a:r>
            <a:rPr lang="es-CO" sz="1100" dirty="0" smtClean="0">
              <a:hlinkClick xmlns:r="http://schemas.openxmlformats.org/officeDocument/2006/relationships" r:id="rId1" action="ppaction://hlinksldjump"/>
            </a:rPr>
            <a:t>Qué ¿Qué es la web 2.0?</a:t>
          </a:r>
          <a:r>
            <a:rPr lang="es-CO" sz="1100" dirty="0" smtClean="0"/>
            <a:t> </a:t>
          </a:r>
          <a:endParaRPr lang="es-CO" sz="1100" dirty="0"/>
        </a:p>
      </dgm:t>
    </dgm:pt>
    <dgm:pt modelId="{7B073547-C7BD-480C-93FC-28B45DFD4815}" type="parTrans" cxnId="{A1CCAF3A-9E88-43F2-86C0-A81C0893A47F}">
      <dgm:prSet/>
      <dgm:spPr/>
      <dgm:t>
        <a:bodyPr/>
        <a:lstStyle/>
        <a:p>
          <a:endParaRPr lang="es-CO"/>
        </a:p>
      </dgm:t>
    </dgm:pt>
    <dgm:pt modelId="{DE2F8107-3555-43A1-ACCB-8C1ABE77C38B}" type="sibTrans" cxnId="{A1CCAF3A-9E88-43F2-86C0-A81C0893A47F}">
      <dgm:prSet/>
      <dgm:spPr/>
      <dgm:t>
        <a:bodyPr/>
        <a:lstStyle/>
        <a:p>
          <a:endParaRPr lang="es-CO"/>
        </a:p>
      </dgm:t>
    </dgm:pt>
    <dgm:pt modelId="{96C0B381-B358-452F-A5C9-B4F1238273AD}">
      <dgm:prSet custT="1"/>
      <dgm:spPr/>
      <dgm:t>
        <a:bodyPr/>
        <a:lstStyle/>
        <a:p>
          <a:pPr rtl="0"/>
          <a:r>
            <a:rPr lang="es-CO" sz="1100" dirty="0" smtClean="0"/>
            <a:t>Web 2.0 y </a:t>
          </a:r>
          <a:r>
            <a:rPr lang="es-CO" sz="1100" dirty="0" smtClean="0">
              <a:hlinkClick xmlns:r="http://schemas.openxmlformats.org/officeDocument/2006/relationships" r:id="rId1" action="ppaction://hlinksldjump"/>
            </a:rPr>
            <a:t>educación</a:t>
          </a:r>
          <a:endParaRPr lang="es-CO" sz="1100" dirty="0"/>
        </a:p>
      </dgm:t>
    </dgm:pt>
    <dgm:pt modelId="{2A2F5FA1-643B-467E-9CDD-6CA9DDFE2290}" type="parTrans" cxnId="{A75BC6D7-3C34-4BDF-8AD4-DB106CE68F23}">
      <dgm:prSet/>
      <dgm:spPr/>
      <dgm:t>
        <a:bodyPr/>
        <a:lstStyle/>
        <a:p>
          <a:endParaRPr lang="es-CO"/>
        </a:p>
      </dgm:t>
    </dgm:pt>
    <dgm:pt modelId="{D6C56479-AA14-4366-BCA1-89ADEC9A73A2}" type="sibTrans" cxnId="{A75BC6D7-3C34-4BDF-8AD4-DB106CE68F23}">
      <dgm:prSet/>
      <dgm:spPr/>
      <dgm:t>
        <a:bodyPr/>
        <a:lstStyle/>
        <a:p>
          <a:endParaRPr lang="es-CO"/>
        </a:p>
      </dgm:t>
    </dgm:pt>
    <dgm:pt modelId="{91E65EC0-5D47-439B-9D89-E789678ED103}">
      <dgm:prSet custT="1"/>
      <dgm:spPr/>
      <dgm:t>
        <a:bodyPr/>
        <a:lstStyle/>
        <a:p>
          <a:pPr rtl="0"/>
          <a:r>
            <a:rPr lang="es-CO" sz="1100" dirty="0" smtClean="0"/>
            <a:t>Tipos de </a:t>
          </a:r>
          <a:r>
            <a:rPr lang="es-CO" sz="1100" dirty="0" smtClean="0">
              <a:hlinkClick xmlns:r="http://schemas.openxmlformats.org/officeDocument/2006/relationships" r:id="rId2" action="ppaction://hlinksldjump"/>
            </a:rPr>
            <a:t>herramientas</a:t>
          </a:r>
          <a:r>
            <a:rPr lang="es-CO" sz="1100" dirty="0" smtClean="0"/>
            <a:t> web 2.0</a:t>
          </a:r>
          <a:endParaRPr lang="es-CO" sz="1100" dirty="0"/>
        </a:p>
      </dgm:t>
    </dgm:pt>
    <dgm:pt modelId="{EC986105-D655-44D9-A249-13AE32966BC6}" type="parTrans" cxnId="{67E20C3C-5D4E-425A-8766-9F49BEB12C23}">
      <dgm:prSet/>
      <dgm:spPr/>
      <dgm:t>
        <a:bodyPr/>
        <a:lstStyle/>
        <a:p>
          <a:endParaRPr lang="es-CO"/>
        </a:p>
      </dgm:t>
    </dgm:pt>
    <dgm:pt modelId="{94DA4A40-4983-4615-8A87-29569C5CF770}" type="sibTrans" cxnId="{67E20C3C-5D4E-425A-8766-9F49BEB12C23}">
      <dgm:prSet/>
      <dgm:spPr/>
      <dgm:t>
        <a:bodyPr/>
        <a:lstStyle/>
        <a:p>
          <a:endParaRPr lang="es-CO"/>
        </a:p>
      </dgm:t>
    </dgm:pt>
    <dgm:pt modelId="{045B950D-4008-4EE9-9BA0-B8C3305594CD}">
      <dgm:prSet custT="1"/>
      <dgm:spPr/>
      <dgm:t>
        <a:bodyPr/>
        <a:lstStyle/>
        <a:p>
          <a:pPr rtl="0"/>
          <a:r>
            <a:rPr lang="es-CO" sz="1100" dirty="0" smtClean="0"/>
            <a:t>Herramientas </a:t>
          </a:r>
          <a:r>
            <a:rPr lang="es-CO" sz="1100" dirty="0" smtClean="0"/>
            <a:t>y ejemplos de </a:t>
          </a:r>
          <a:r>
            <a:rPr lang="es-CO" sz="1100" dirty="0" smtClean="0">
              <a:hlinkClick xmlns:r="http://schemas.openxmlformats.org/officeDocument/2006/relationships" r:id="rId3" action="ppaction://hlinksldjump"/>
            </a:rPr>
            <a:t>aplicación</a:t>
          </a:r>
          <a:endParaRPr lang="es-CO" sz="1100" dirty="0"/>
        </a:p>
      </dgm:t>
    </dgm:pt>
    <dgm:pt modelId="{3FDFB7B2-8005-4ADE-8E60-8982F7CFD644}" type="parTrans" cxnId="{2CBBFA80-6BEF-44DF-912B-4CEF1E801E0A}">
      <dgm:prSet/>
      <dgm:spPr/>
      <dgm:t>
        <a:bodyPr/>
        <a:lstStyle/>
        <a:p>
          <a:endParaRPr lang="es-CO"/>
        </a:p>
      </dgm:t>
    </dgm:pt>
    <dgm:pt modelId="{E1CBBFA3-161A-492B-A1CB-4C7CE28BF40B}" type="sibTrans" cxnId="{2CBBFA80-6BEF-44DF-912B-4CEF1E801E0A}">
      <dgm:prSet/>
      <dgm:spPr/>
      <dgm:t>
        <a:bodyPr/>
        <a:lstStyle/>
        <a:p>
          <a:endParaRPr lang="es-CO"/>
        </a:p>
      </dgm:t>
    </dgm:pt>
    <dgm:pt modelId="{CD1FFFA6-0B66-425C-9CA0-41BB59C7EE4A}">
      <dgm:prSet custT="1"/>
      <dgm:spPr/>
      <dgm:t>
        <a:bodyPr/>
        <a:lstStyle/>
        <a:p>
          <a:pPr rtl="0"/>
          <a:endParaRPr lang="es-CO" sz="1100" dirty="0" smtClean="0"/>
        </a:p>
        <a:p>
          <a:pPr rtl="0"/>
          <a:r>
            <a:rPr lang="es-CO" sz="1100" dirty="0" smtClean="0"/>
            <a:t>¿Dónde buscar </a:t>
          </a:r>
          <a:r>
            <a:rPr lang="es-CO" sz="1100" dirty="0" smtClean="0">
              <a:hlinkClick xmlns:r="http://schemas.openxmlformats.org/officeDocument/2006/relationships" r:id="rId3" action="ppaction://hlinksldjump"/>
            </a:rPr>
            <a:t>aplicaciones</a:t>
          </a:r>
          <a:r>
            <a:rPr lang="es-CO" sz="1100" dirty="0" smtClean="0"/>
            <a:t> Web 2.0?</a:t>
          </a:r>
          <a:br>
            <a:rPr lang="es-CO" sz="1100" dirty="0" smtClean="0"/>
          </a:br>
          <a:endParaRPr lang="es-CO" sz="1100" dirty="0"/>
        </a:p>
      </dgm:t>
    </dgm:pt>
    <dgm:pt modelId="{0612D473-750E-44AC-A4BC-FE467D2E19D1}" type="parTrans" cxnId="{BD80C46F-D1B0-4A5F-98DB-99B4D517443F}">
      <dgm:prSet/>
      <dgm:spPr/>
      <dgm:t>
        <a:bodyPr/>
        <a:lstStyle/>
        <a:p>
          <a:endParaRPr lang="es-CO"/>
        </a:p>
      </dgm:t>
    </dgm:pt>
    <dgm:pt modelId="{559A4E42-8C0C-4065-BB26-B4856CE6D4F3}" type="sibTrans" cxnId="{BD80C46F-D1B0-4A5F-98DB-99B4D517443F}">
      <dgm:prSet/>
      <dgm:spPr/>
      <dgm:t>
        <a:bodyPr/>
        <a:lstStyle/>
        <a:p>
          <a:endParaRPr lang="es-CO"/>
        </a:p>
      </dgm:t>
    </dgm:pt>
    <dgm:pt modelId="{5B0A6B5E-9A1C-4BB4-AAFD-72657AA46887}" type="pres">
      <dgm:prSet presAssocID="{B4BA9DF2-57BC-4595-9408-10A10A67DFC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36FD64CE-B6DF-4813-B783-D4BCEF3A2A49}" type="pres">
      <dgm:prSet presAssocID="{B4BA9DF2-57BC-4595-9408-10A10A67DFC5}" presName="tSp" presStyleCnt="0"/>
      <dgm:spPr/>
    </dgm:pt>
    <dgm:pt modelId="{B367E924-B320-4170-A771-87AFD9F94FD1}" type="pres">
      <dgm:prSet presAssocID="{B4BA9DF2-57BC-4595-9408-10A10A67DFC5}" presName="bSp" presStyleCnt="0"/>
      <dgm:spPr/>
    </dgm:pt>
    <dgm:pt modelId="{79D1539A-C721-4F27-9FB4-8421D34262F9}" type="pres">
      <dgm:prSet presAssocID="{B4BA9DF2-57BC-4595-9408-10A10A67DFC5}" presName="process" presStyleCnt="0"/>
      <dgm:spPr/>
    </dgm:pt>
    <dgm:pt modelId="{9468D057-9BEB-4462-89F9-797FED4E7445}" type="pres">
      <dgm:prSet presAssocID="{32632CF5-FE6A-426D-AF1D-0C3D733F1254}" presName="composite1" presStyleCnt="0"/>
      <dgm:spPr/>
    </dgm:pt>
    <dgm:pt modelId="{028B42DC-CC11-4AB3-8530-EDC4A109EDF8}" type="pres">
      <dgm:prSet presAssocID="{32632CF5-FE6A-426D-AF1D-0C3D733F1254}" presName="dummyNode1" presStyleLbl="node1" presStyleIdx="0" presStyleCnt="5"/>
      <dgm:spPr/>
    </dgm:pt>
    <dgm:pt modelId="{52261292-A8AD-4272-B5A2-8D697DF3AF21}" type="pres">
      <dgm:prSet presAssocID="{32632CF5-FE6A-426D-AF1D-0C3D733F1254}" presName="childNode1" presStyleLbl="bgAcc1" presStyleIdx="0" presStyleCnt="5">
        <dgm:presLayoutVars>
          <dgm:bulletEnabled val="1"/>
        </dgm:presLayoutVars>
      </dgm:prSet>
      <dgm:spPr/>
    </dgm:pt>
    <dgm:pt modelId="{35C8C9D6-4B8D-4D9F-9680-2A39DE8B81A2}" type="pres">
      <dgm:prSet presAssocID="{32632CF5-FE6A-426D-AF1D-0C3D733F1254}" presName="childNode1tx" presStyleLbl="bgAcc1" presStyleIdx="0" presStyleCnt="5">
        <dgm:presLayoutVars>
          <dgm:bulletEnabled val="1"/>
        </dgm:presLayoutVars>
      </dgm:prSet>
      <dgm:spPr/>
    </dgm:pt>
    <dgm:pt modelId="{C621DCB3-B596-4844-AFA8-E6E74048F33E}" type="pres">
      <dgm:prSet presAssocID="{32632CF5-FE6A-426D-AF1D-0C3D733F1254}" presName="parentNode1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CF64757-C0FF-4F90-8D95-9EE8FF2E3F36}" type="pres">
      <dgm:prSet presAssocID="{32632CF5-FE6A-426D-AF1D-0C3D733F1254}" presName="connSite1" presStyleCnt="0"/>
      <dgm:spPr/>
    </dgm:pt>
    <dgm:pt modelId="{4A41C422-D5CB-4ABD-9975-AE7F212A5689}" type="pres">
      <dgm:prSet presAssocID="{DE2F8107-3555-43A1-ACCB-8C1ABE77C38B}" presName="Name9" presStyleLbl="sibTrans2D1" presStyleIdx="0" presStyleCnt="4"/>
      <dgm:spPr/>
      <dgm:t>
        <a:bodyPr/>
        <a:lstStyle/>
        <a:p>
          <a:endParaRPr lang="es-CO"/>
        </a:p>
      </dgm:t>
    </dgm:pt>
    <dgm:pt modelId="{8962EAC8-5284-4D8E-87FF-0CEB9D5BE498}" type="pres">
      <dgm:prSet presAssocID="{96C0B381-B358-452F-A5C9-B4F1238273AD}" presName="composite2" presStyleCnt="0"/>
      <dgm:spPr/>
    </dgm:pt>
    <dgm:pt modelId="{EAD22AD4-E343-468B-9C53-18945437451B}" type="pres">
      <dgm:prSet presAssocID="{96C0B381-B358-452F-A5C9-B4F1238273AD}" presName="dummyNode2" presStyleLbl="node1" presStyleIdx="0" presStyleCnt="5"/>
      <dgm:spPr/>
    </dgm:pt>
    <dgm:pt modelId="{21812FEC-3CE8-44BA-A27D-6D2541BFBFF8}" type="pres">
      <dgm:prSet presAssocID="{96C0B381-B358-452F-A5C9-B4F1238273AD}" presName="childNode2" presStyleLbl="bgAcc1" presStyleIdx="1" presStyleCnt="5">
        <dgm:presLayoutVars>
          <dgm:bulletEnabled val="1"/>
        </dgm:presLayoutVars>
      </dgm:prSet>
      <dgm:spPr/>
    </dgm:pt>
    <dgm:pt modelId="{BE201885-58A3-410A-AEA1-74BDBB1FDD01}" type="pres">
      <dgm:prSet presAssocID="{96C0B381-B358-452F-A5C9-B4F1238273AD}" presName="childNode2tx" presStyleLbl="bgAcc1" presStyleIdx="1" presStyleCnt="5">
        <dgm:presLayoutVars>
          <dgm:bulletEnabled val="1"/>
        </dgm:presLayoutVars>
      </dgm:prSet>
      <dgm:spPr/>
    </dgm:pt>
    <dgm:pt modelId="{669A3E57-2805-4B6B-A1AF-A33D14D3EED8}" type="pres">
      <dgm:prSet presAssocID="{96C0B381-B358-452F-A5C9-B4F1238273AD}" presName="parentNode2" presStyleLbl="node1" presStyleIdx="1" presStyleCnt="5" custScaleY="148442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12773A9-DB39-41D1-AFB1-4A5C28292581}" type="pres">
      <dgm:prSet presAssocID="{96C0B381-B358-452F-A5C9-B4F1238273AD}" presName="connSite2" presStyleCnt="0"/>
      <dgm:spPr/>
    </dgm:pt>
    <dgm:pt modelId="{6FFF5258-F706-43FF-BE9D-41C81C47E8EB}" type="pres">
      <dgm:prSet presAssocID="{D6C56479-AA14-4366-BCA1-89ADEC9A73A2}" presName="Name18" presStyleLbl="sibTrans2D1" presStyleIdx="1" presStyleCnt="4"/>
      <dgm:spPr/>
      <dgm:t>
        <a:bodyPr/>
        <a:lstStyle/>
        <a:p>
          <a:endParaRPr lang="es-CO"/>
        </a:p>
      </dgm:t>
    </dgm:pt>
    <dgm:pt modelId="{EC98FAAA-4477-4FD9-9A57-8F4338C1ABDB}" type="pres">
      <dgm:prSet presAssocID="{91E65EC0-5D47-439B-9D89-E789678ED103}" presName="composite1" presStyleCnt="0"/>
      <dgm:spPr/>
    </dgm:pt>
    <dgm:pt modelId="{B3777984-A538-4E1C-966A-DE63ED8D7AEF}" type="pres">
      <dgm:prSet presAssocID="{91E65EC0-5D47-439B-9D89-E789678ED103}" presName="dummyNode1" presStyleLbl="node1" presStyleIdx="1" presStyleCnt="5"/>
      <dgm:spPr/>
    </dgm:pt>
    <dgm:pt modelId="{E8D2C7A8-FC0E-4FE8-8753-029D8F032085}" type="pres">
      <dgm:prSet presAssocID="{91E65EC0-5D47-439B-9D89-E789678ED103}" presName="childNode1" presStyleLbl="bgAcc1" presStyleIdx="2" presStyleCnt="5">
        <dgm:presLayoutVars>
          <dgm:bulletEnabled val="1"/>
        </dgm:presLayoutVars>
      </dgm:prSet>
      <dgm:spPr/>
    </dgm:pt>
    <dgm:pt modelId="{99E72252-58B2-48DC-A1BE-D6C40415EB50}" type="pres">
      <dgm:prSet presAssocID="{91E65EC0-5D47-439B-9D89-E789678ED103}" presName="childNode1tx" presStyleLbl="bgAcc1" presStyleIdx="2" presStyleCnt="5">
        <dgm:presLayoutVars>
          <dgm:bulletEnabled val="1"/>
        </dgm:presLayoutVars>
      </dgm:prSet>
      <dgm:spPr/>
    </dgm:pt>
    <dgm:pt modelId="{D005F91B-2F0D-4B6E-9DFC-4148A0F4606C}" type="pres">
      <dgm:prSet presAssocID="{91E65EC0-5D47-439B-9D89-E789678ED103}" presName="parentNode1" presStyleLbl="node1" presStyleIdx="2" presStyleCnt="5" custScaleY="200835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44DA35B-BE57-4B4D-998E-23E107D99550}" type="pres">
      <dgm:prSet presAssocID="{91E65EC0-5D47-439B-9D89-E789678ED103}" presName="connSite1" presStyleCnt="0"/>
      <dgm:spPr/>
    </dgm:pt>
    <dgm:pt modelId="{A366A87C-9630-4728-AFCD-87D0F20A5D85}" type="pres">
      <dgm:prSet presAssocID="{94DA4A40-4983-4615-8A87-29569C5CF770}" presName="Name9" presStyleLbl="sibTrans2D1" presStyleIdx="2" presStyleCnt="4"/>
      <dgm:spPr/>
      <dgm:t>
        <a:bodyPr/>
        <a:lstStyle/>
        <a:p>
          <a:endParaRPr lang="es-CO"/>
        </a:p>
      </dgm:t>
    </dgm:pt>
    <dgm:pt modelId="{5EE55BD3-4774-45F5-8CEF-11DB69A953E6}" type="pres">
      <dgm:prSet presAssocID="{045B950D-4008-4EE9-9BA0-B8C3305594CD}" presName="composite2" presStyleCnt="0"/>
      <dgm:spPr/>
    </dgm:pt>
    <dgm:pt modelId="{3EFA57C9-14BF-4B83-900C-FC49F2202EF8}" type="pres">
      <dgm:prSet presAssocID="{045B950D-4008-4EE9-9BA0-B8C3305594CD}" presName="dummyNode2" presStyleLbl="node1" presStyleIdx="2" presStyleCnt="5"/>
      <dgm:spPr/>
    </dgm:pt>
    <dgm:pt modelId="{DF96ECF5-A5C5-4127-9669-E974BBD78571}" type="pres">
      <dgm:prSet presAssocID="{045B950D-4008-4EE9-9BA0-B8C3305594CD}" presName="childNode2" presStyleLbl="bgAcc1" presStyleIdx="3" presStyleCnt="5">
        <dgm:presLayoutVars>
          <dgm:bulletEnabled val="1"/>
        </dgm:presLayoutVars>
      </dgm:prSet>
      <dgm:spPr/>
    </dgm:pt>
    <dgm:pt modelId="{8472954C-610F-45D9-B93B-6739916AC27D}" type="pres">
      <dgm:prSet presAssocID="{045B950D-4008-4EE9-9BA0-B8C3305594CD}" presName="childNode2tx" presStyleLbl="bgAcc1" presStyleIdx="3" presStyleCnt="5">
        <dgm:presLayoutVars>
          <dgm:bulletEnabled val="1"/>
        </dgm:presLayoutVars>
      </dgm:prSet>
      <dgm:spPr/>
    </dgm:pt>
    <dgm:pt modelId="{3956C4B6-CF01-46E9-AE77-35AA26D75551}" type="pres">
      <dgm:prSet presAssocID="{045B950D-4008-4EE9-9BA0-B8C3305594CD}" presName="parentNode2" presStyleLbl="node1" presStyleIdx="3" presStyleCnt="5" custScaleY="25559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7E090E0-2F1A-409F-BB65-212EC1D28E74}" type="pres">
      <dgm:prSet presAssocID="{045B950D-4008-4EE9-9BA0-B8C3305594CD}" presName="connSite2" presStyleCnt="0"/>
      <dgm:spPr/>
    </dgm:pt>
    <dgm:pt modelId="{7853F1B6-B4D7-41B3-85C5-CC9C19D03E48}" type="pres">
      <dgm:prSet presAssocID="{E1CBBFA3-161A-492B-A1CB-4C7CE28BF40B}" presName="Name18" presStyleLbl="sibTrans2D1" presStyleIdx="3" presStyleCnt="4"/>
      <dgm:spPr/>
      <dgm:t>
        <a:bodyPr/>
        <a:lstStyle/>
        <a:p>
          <a:endParaRPr lang="es-CO"/>
        </a:p>
      </dgm:t>
    </dgm:pt>
    <dgm:pt modelId="{B1FE510A-FF05-4B32-912A-C8C14EAA6EAE}" type="pres">
      <dgm:prSet presAssocID="{CD1FFFA6-0B66-425C-9CA0-41BB59C7EE4A}" presName="composite1" presStyleCnt="0"/>
      <dgm:spPr/>
    </dgm:pt>
    <dgm:pt modelId="{2AAA1123-D9B0-43B4-B78C-90C84FE5566A}" type="pres">
      <dgm:prSet presAssocID="{CD1FFFA6-0B66-425C-9CA0-41BB59C7EE4A}" presName="dummyNode1" presStyleLbl="node1" presStyleIdx="3" presStyleCnt="5"/>
      <dgm:spPr/>
    </dgm:pt>
    <dgm:pt modelId="{B5CA7B68-1CDE-41A2-81BC-14E1ABDF162B}" type="pres">
      <dgm:prSet presAssocID="{CD1FFFA6-0B66-425C-9CA0-41BB59C7EE4A}" presName="childNode1" presStyleLbl="bgAcc1" presStyleIdx="4" presStyleCnt="5">
        <dgm:presLayoutVars>
          <dgm:bulletEnabled val="1"/>
        </dgm:presLayoutVars>
      </dgm:prSet>
      <dgm:spPr/>
    </dgm:pt>
    <dgm:pt modelId="{D124B8B0-14DC-4CAB-BA73-40AA1640F544}" type="pres">
      <dgm:prSet presAssocID="{CD1FFFA6-0B66-425C-9CA0-41BB59C7EE4A}" presName="childNode1tx" presStyleLbl="bgAcc1" presStyleIdx="4" presStyleCnt="5">
        <dgm:presLayoutVars>
          <dgm:bulletEnabled val="1"/>
        </dgm:presLayoutVars>
      </dgm:prSet>
      <dgm:spPr/>
    </dgm:pt>
    <dgm:pt modelId="{8BFEB586-C7CC-47CA-BF2D-EF8CFF2FFA74}" type="pres">
      <dgm:prSet presAssocID="{CD1FFFA6-0B66-425C-9CA0-41BB59C7EE4A}" presName="parentNode1" presStyleLbl="node1" presStyleIdx="4" presStyleCnt="5" custScaleY="239965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30837B9-3837-4521-B07C-F6AA40B7BA59}" type="pres">
      <dgm:prSet presAssocID="{CD1FFFA6-0B66-425C-9CA0-41BB59C7EE4A}" presName="connSite1" presStyleCnt="0"/>
      <dgm:spPr/>
    </dgm:pt>
  </dgm:ptLst>
  <dgm:cxnLst>
    <dgm:cxn modelId="{C3321465-6F78-46E9-B63E-F7447F4D3939}" type="presOf" srcId="{045B950D-4008-4EE9-9BA0-B8C3305594CD}" destId="{3956C4B6-CF01-46E9-AE77-35AA26D75551}" srcOrd="0" destOrd="0" presId="urn:microsoft.com/office/officeart/2005/8/layout/hProcess4"/>
    <dgm:cxn modelId="{2CBBFA80-6BEF-44DF-912B-4CEF1E801E0A}" srcId="{B4BA9DF2-57BC-4595-9408-10A10A67DFC5}" destId="{045B950D-4008-4EE9-9BA0-B8C3305594CD}" srcOrd="3" destOrd="0" parTransId="{3FDFB7B2-8005-4ADE-8E60-8982F7CFD644}" sibTransId="{E1CBBFA3-161A-492B-A1CB-4C7CE28BF40B}"/>
    <dgm:cxn modelId="{AF35FD92-94A2-4393-8B5D-2ABFFDEDE8EF}" type="presOf" srcId="{E1CBBFA3-161A-492B-A1CB-4C7CE28BF40B}" destId="{7853F1B6-B4D7-41B3-85C5-CC9C19D03E48}" srcOrd="0" destOrd="0" presId="urn:microsoft.com/office/officeart/2005/8/layout/hProcess4"/>
    <dgm:cxn modelId="{67E20C3C-5D4E-425A-8766-9F49BEB12C23}" srcId="{B4BA9DF2-57BC-4595-9408-10A10A67DFC5}" destId="{91E65EC0-5D47-439B-9D89-E789678ED103}" srcOrd="2" destOrd="0" parTransId="{EC986105-D655-44D9-A249-13AE32966BC6}" sibTransId="{94DA4A40-4983-4615-8A87-29569C5CF770}"/>
    <dgm:cxn modelId="{E6FC9F03-73BD-47ED-8763-38D17AF33903}" type="presOf" srcId="{D6C56479-AA14-4366-BCA1-89ADEC9A73A2}" destId="{6FFF5258-F706-43FF-BE9D-41C81C47E8EB}" srcOrd="0" destOrd="0" presId="urn:microsoft.com/office/officeart/2005/8/layout/hProcess4"/>
    <dgm:cxn modelId="{3C21832C-7071-48B6-A49B-4BA75BD8779C}" type="presOf" srcId="{94DA4A40-4983-4615-8A87-29569C5CF770}" destId="{A366A87C-9630-4728-AFCD-87D0F20A5D85}" srcOrd="0" destOrd="0" presId="urn:microsoft.com/office/officeart/2005/8/layout/hProcess4"/>
    <dgm:cxn modelId="{A1CCAF3A-9E88-43F2-86C0-A81C0893A47F}" srcId="{B4BA9DF2-57BC-4595-9408-10A10A67DFC5}" destId="{32632CF5-FE6A-426D-AF1D-0C3D733F1254}" srcOrd="0" destOrd="0" parTransId="{7B073547-C7BD-480C-93FC-28B45DFD4815}" sibTransId="{DE2F8107-3555-43A1-ACCB-8C1ABE77C38B}"/>
    <dgm:cxn modelId="{8F00F2C0-403B-4CF6-ACC8-8C94BDF3932B}" type="presOf" srcId="{CD1FFFA6-0B66-425C-9CA0-41BB59C7EE4A}" destId="{8BFEB586-C7CC-47CA-BF2D-EF8CFF2FFA74}" srcOrd="0" destOrd="0" presId="urn:microsoft.com/office/officeart/2005/8/layout/hProcess4"/>
    <dgm:cxn modelId="{1583B808-E505-4859-A165-ACF019A4245F}" type="presOf" srcId="{B4BA9DF2-57BC-4595-9408-10A10A67DFC5}" destId="{5B0A6B5E-9A1C-4BB4-AAFD-72657AA46887}" srcOrd="0" destOrd="0" presId="urn:microsoft.com/office/officeart/2005/8/layout/hProcess4"/>
    <dgm:cxn modelId="{A75BC6D7-3C34-4BDF-8AD4-DB106CE68F23}" srcId="{B4BA9DF2-57BC-4595-9408-10A10A67DFC5}" destId="{96C0B381-B358-452F-A5C9-B4F1238273AD}" srcOrd="1" destOrd="0" parTransId="{2A2F5FA1-643B-467E-9CDD-6CA9DDFE2290}" sibTransId="{D6C56479-AA14-4366-BCA1-89ADEC9A73A2}"/>
    <dgm:cxn modelId="{5E9BBB99-EF14-43BB-A512-6E21DD8F6093}" type="presOf" srcId="{32632CF5-FE6A-426D-AF1D-0C3D733F1254}" destId="{C621DCB3-B596-4844-AFA8-E6E74048F33E}" srcOrd="0" destOrd="0" presId="urn:microsoft.com/office/officeart/2005/8/layout/hProcess4"/>
    <dgm:cxn modelId="{BD80C46F-D1B0-4A5F-98DB-99B4D517443F}" srcId="{B4BA9DF2-57BC-4595-9408-10A10A67DFC5}" destId="{CD1FFFA6-0B66-425C-9CA0-41BB59C7EE4A}" srcOrd="4" destOrd="0" parTransId="{0612D473-750E-44AC-A4BC-FE467D2E19D1}" sibTransId="{559A4E42-8C0C-4065-BB26-B4856CE6D4F3}"/>
    <dgm:cxn modelId="{93BDC085-BA17-4BB2-831B-41DAAC0344BB}" type="presOf" srcId="{DE2F8107-3555-43A1-ACCB-8C1ABE77C38B}" destId="{4A41C422-D5CB-4ABD-9975-AE7F212A5689}" srcOrd="0" destOrd="0" presId="urn:microsoft.com/office/officeart/2005/8/layout/hProcess4"/>
    <dgm:cxn modelId="{24A440FB-F02C-4B25-84BF-1FF0FC22E796}" type="presOf" srcId="{96C0B381-B358-452F-A5C9-B4F1238273AD}" destId="{669A3E57-2805-4B6B-A1AF-A33D14D3EED8}" srcOrd="0" destOrd="0" presId="urn:microsoft.com/office/officeart/2005/8/layout/hProcess4"/>
    <dgm:cxn modelId="{870A8028-AB57-42B7-88E9-3A5077950031}" type="presOf" srcId="{91E65EC0-5D47-439B-9D89-E789678ED103}" destId="{D005F91B-2F0D-4B6E-9DFC-4148A0F4606C}" srcOrd="0" destOrd="0" presId="urn:microsoft.com/office/officeart/2005/8/layout/hProcess4"/>
    <dgm:cxn modelId="{76874C86-D414-470F-B338-06593576F99D}" type="presParOf" srcId="{5B0A6B5E-9A1C-4BB4-AAFD-72657AA46887}" destId="{36FD64CE-B6DF-4813-B783-D4BCEF3A2A49}" srcOrd="0" destOrd="0" presId="urn:microsoft.com/office/officeart/2005/8/layout/hProcess4"/>
    <dgm:cxn modelId="{0BA20D84-9DA0-4304-B048-526D1579D42E}" type="presParOf" srcId="{5B0A6B5E-9A1C-4BB4-AAFD-72657AA46887}" destId="{B367E924-B320-4170-A771-87AFD9F94FD1}" srcOrd="1" destOrd="0" presId="urn:microsoft.com/office/officeart/2005/8/layout/hProcess4"/>
    <dgm:cxn modelId="{94097D88-9A3F-4B5D-9EDF-78FFF9994C77}" type="presParOf" srcId="{5B0A6B5E-9A1C-4BB4-AAFD-72657AA46887}" destId="{79D1539A-C721-4F27-9FB4-8421D34262F9}" srcOrd="2" destOrd="0" presId="urn:microsoft.com/office/officeart/2005/8/layout/hProcess4"/>
    <dgm:cxn modelId="{5260F78B-6655-4CD2-95B1-05990F9D4FEC}" type="presParOf" srcId="{79D1539A-C721-4F27-9FB4-8421D34262F9}" destId="{9468D057-9BEB-4462-89F9-797FED4E7445}" srcOrd="0" destOrd="0" presId="urn:microsoft.com/office/officeart/2005/8/layout/hProcess4"/>
    <dgm:cxn modelId="{042A39A2-8AF3-45B1-9507-30D7A37C7AB9}" type="presParOf" srcId="{9468D057-9BEB-4462-89F9-797FED4E7445}" destId="{028B42DC-CC11-4AB3-8530-EDC4A109EDF8}" srcOrd="0" destOrd="0" presId="urn:microsoft.com/office/officeart/2005/8/layout/hProcess4"/>
    <dgm:cxn modelId="{530EB077-771E-403F-91EE-7FD9D4B2DA35}" type="presParOf" srcId="{9468D057-9BEB-4462-89F9-797FED4E7445}" destId="{52261292-A8AD-4272-B5A2-8D697DF3AF21}" srcOrd="1" destOrd="0" presId="urn:microsoft.com/office/officeart/2005/8/layout/hProcess4"/>
    <dgm:cxn modelId="{ED0C89F3-14CB-4ADD-BFA3-6F70E99CC16B}" type="presParOf" srcId="{9468D057-9BEB-4462-89F9-797FED4E7445}" destId="{35C8C9D6-4B8D-4D9F-9680-2A39DE8B81A2}" srcOrd="2" destOrd="0" presId="urn:microsoft.com/office/officeart/2005/8/layout/hProcess4"/>
    <dgm:cxn modelId="{12C55452-43D3-4FF4-9522-E3839C9E63D8}" type="presParOf" srcId="{9468D057-9BEB-4462-89F9-797FED4E7445}" destId="{C621DCB3-B596-4844-AFA8-E6E74048F33E}" srcOrd="3" destOrd="0" presId="urn:microsoft.com/office/officeart/2005/8/layout/hProcess4"/>
    <dgm:cxn modelId="{B6B267B8-BFD9-4153-ADED-0697224B4507}" type="presParOf" srcId="{9468D057-9BEB-4462-89F9-797FED4E7445}" destId="{ACF64757-C0FF-4F90-8D95-9EE8FF2E3F36}" srcOrd="4" destOrd="0" presId="urn:microsoft.com/office/officeart/2005/8/layout/hProcess4"/>
    <dgm:cxn modelId="{E1223BF0-000A-4B78-83DF-8C2B8FF6EF91}" type="presParOf" srcId="{79D1539A-C721-4F27-9FB4-8421D34262F9}" destId="{4A41C422-D5CB-4ABD-9975-AE7F212A5689}" srcOrd="1" destOrd="0" presId="urn:microsoft.com/office/officeart/2005/8/layout/hProcess4"/>
    <dgm:cxn modelId="{7C3CA335-A120-47E6-A5BD-0047CA620034}" type="presParOf" srcId="{79D1539A-C721-4F27-9FB4-8421D34262F9}" destId="{8962EAC8-5284-4D8E-87FF-0CEB9D5BE498}" srcOrd="2" destOrd="0" presId="urn:microsoft.com/office/officeart/2005/8/layout/hProcess4"/>
    <dgm:cxn modelId="{242F1367-4F01-41C0-A7B5-606CE569D7DF}" type="presParOf" srcId="{8962EAC8-5284-4D8E-87FF-0CEB9D5BE498}" destId="{EAD22AD4-E343-468B-9C53-18945437451B}" srcOrd="0" destOrd="0" presId="urn:microsoft.com/office/officeart/2005/8/layout/hProcess4"/>
    <dgm:cxn modelId="{C3CDF120-B6D5-4FF8-83BA-3FADA71930D3}" type="presParOf" srcId="{8962EAC8-5284-4D8E-87FF-0CEB9D5BE498}" destId="{21812FEC-3CE8-44BA-A27D-6D2541BFBFF8}" srcOrd="1" destOrd="0" presId="urn:microsoft.com/office/officeart/2005/8/layout/hProcess4"/>
    <dgm:cxn modelId="{8E14F0B5-8A22-456D-A1BD-8D64E8A2B3E5}" type="presParOf" srcId="{8962EAC8-5284-4D8E-87FF-0CEB9D5BE498}" destId="{BE201885-58A3-410A-AEA1-74BDBB1FDD01}" srcOrd="2" destOrd="0" presId="urn:microsoft.com/office/officeart/2005/8/layout/hProcess4"/>
    <dgm:cxn modelId="{452479D8-B57E-4D8B-90D8-484434980476}" type="presParOf" srcId="{8962EAC8-5284-4D8E-87FF-0CEB9D5BE498}" destId="{669A3E57-2805-4B6B-A1AF-A33D14D3EED8}" srcOrd="3" destOrd="0" presId="urn:microsoft.com/office/officeart/2005/8/layout/hProcess4"/>
    <dgm:cxn modelId="{6F4ABB48-1E88-4516-8F09-28ABDDBCB6D9}" type="presParOf" srcId="{8962EAC8-5284-4D8E-87FF-0CEB9D5BE498}" destId="{212773A9-DB39-41D1-AFB1-4A5C28292581}" srcOrd="4" destOrd="0" presId="urn:microsoft.com/office/officeart/2005/8/layout/hProcess4"/>
    <dgm:cxn modelId="{7970E1A5-7AC9-4769-897C-8FA3D75307AC}" type="presParOf" srcId="{79D1539A-C721-4F27-9FB4-8421D34262F9}" destId="{6FFF5258-F706-43FF-BE9D-41C81C47E8EB}" srcOrd="3" destOrd="0" presId="urn:microsoft.com/office/officeart/2005/8/layout/hProcess4"/>
    <dgm:cxn modelId="{6BAE8701-A3BF-4A03-9295-C4ED12EA8F34}" type="presParOf" srcId="{79D1539A-C721-4F27-9FB4-8421D34262F9}" destId="{EC98FAAA-4477-4FD9-9A57-8F4338C1ABDB}" srcOrd="4" destOrd="0" presId="urn:microsoft.com/office/officeart/2005/8/layout/hProcess4"/>
    <dgm:cxn modelId="{651C062B-9E6A-4467-A01F-5ADB4AC07767}" type="presParOf" srcId="{EC98FAAA-4477-4FD9-9A57-8F4338C1ABDB}" destId="{B3777984-A538-4E1C-966A-DE63ED8D7AEF}" srcOrd="0" destOrd="0" presId="urn:microsoft.com/office/officeart/2005/8/layout/hProcess4"/>
    <dgm:cxn modelId="{DEE6BB2C-99B1-4B88-9D8A-2620EDFE550B}" type="presParOf" srcId="{EC98FAAA-4477-4FD9-9A57-8F4338C1ABDB}" destId="{E8D2C7A8-FC0E-4FE8-8753-029D8F032085}" srcOrd="1" destOrd="0" presId="urn:microsoft.com/office/officeart/2005/8/layout/hProcess4"/>
    <dgm:cxn modelId="{C87872E6-E6EA-4659-9C6F-A988D623DD14}" type="presParOf" srcId="{EC98FAAA-4477-4FD9-9A57-8F4338C1ABDB}" destId="{99E72252-58B2-48DC-A1BE-D6C40415EB50}" srcOrd="2" destOrd="0" presId="urn:microsoft.com/office/officeart/2005/8/layout/hProcess4"/>
    <dgm:cxn modelId="{6378BD48-0241-4345-AD71-4C5E3FC38A63}" type="presParOf" srcId="{EC98FAAA-4477-4FD9-9A57-8F4338C1ABDB}" destId="{D005F91B-2F0D-4B6E-9DFC-4148A0F4606C}" srcOrd="3" destOrd="0" presId="urn:microsoft.com/office/officeart/2005/8/layout/hProcess4"/>
    <dgm:cxn modelId="{A89672D1-CC6F-4BCA-8D57-ABFEEFDC2184}" type="presParOf" srcId="{EC98FAAA-4477-4FD9-9A57-8F4338C1ABDB}" destId="{A44DA35B-BE57-4B4D-998E-23E107D99550}" srcOrd="4" destOrd="0" presId="urn:microsoft.com/office/officeart/2005/8/layout/hProcess4"/>
    <dgm:cxn modelId="{976ACE88-2CD5-4B01-9720-629E128EF440}" type="presParOf" srcId="{79D1539A-C721-4F27-9FB4-8421D34262F9}" destId="{A366A87C-9630-4728-AFCD-87D0F20A5D85}" srcOrd="5" destOrd="0" presId="urn:microsoft.com/office/officeart/2005/8/layout/hProcess4"/>
    <dgm:cxn modelId="{8DF74EE7-0A9B-4FAA-952F-A48AA650ADEE}" type="presParOf" srcId="{79D1539A-C721-4F27-9FB4-8421D34262F9}" destId="{5EE55BD3-4774-45F5-8CEF-11DB69A953E6}" srcOrd="6" destOrd="0" presId="urn:microsoft.com/office/officeart/2005/8/layout/hProcess4"/>
    <dgm:cxn modelId="{00D1E51B-C4D6-4E85-B854-5C2C6D70E81F}" type="presParOf" srcId="{5EE55BD3-4774-45F5-8CEF-11DB69A953E6}" destId="{3EFA57C9-14BF-4B83-900C-FC49F2202EF8}" srcOrd="0" destOrd="0" presId="urn:microsoft.com/office/officeart/2005/8/layout/hProcess4"/>
    <dgm:cxn modelId="{232D396A-2524-4590-9F45-83A534FD3562}" type="presParOf" srcId="{5EE55BD3-4774-45F5-8CEF-11DB69A953E6}" destId="{DF96ECF5-A5C5-4127-9669-E974BBD78571}" srcOrd="1" destOrd="0" presId="urn:microsoft.com/office/officeart/2005/8/layout/hProcess4"/>
    <dgm:cxn modelId="{16C377D9-784D-4E71-97E5-E9B424A1FCE6}" type="presParOf" srcId="{5EE55BD3-4774-45F5-8CEF-11DB69A953E6}" destId="{8472954C-610F-45D9-B93B-6739916AC27D}" srcOrd="2" destOrd="0" presId="urn:microsoft.com/office/officeart/2005/8/layout/hProcess4"/>
    <dgm:cxn modelId="{9D151D40-74EF-4DF2-8A6D-BC08FA41AC43}" type="presParOf" srcId="{5EE55BD3-4774-45F5-8CEF-11DB69A953E6}" destId="{3956C4B6-CF01-46E9-AE77-35AA26D75551}" srcOrd="3" destOrd="0" presId="urn:microsoft.com/office/officeart/2005/8/layout/hProcess4"/>
    <dgm:cxn modelId="{6B46DC0A-8EC6-4F14-9631-E7A58C784698}" type="presParOf" srcId="{5EE55BD3-4774-45F5-8CEF-11DB69A953E6}" destId="{87E090E0-2F1A-409F-BB65-212EC1D28E74}" srcOrd="4" destOrd="0" presId="urn:microsoft.com/office/officeart/2005/8/layout/hProcess4"/>
    <dgm:cxn modelId="{7B56F0CA-DB05-4CC1-9855-CA95139C6228}" type="presParOf" srcId="{79D1539A-C721-4F27-9FB4-8421D34262F9}" destId="{7853F1B6-B4D7-41B3-85C5-CC9C19D03E48}" srcOrd="7" destOrd="0" presId="urn:microsoft.com/office/officeart/2005/8/layout/hProcess4"/>
    <dgm:cxn modelId="{C511E38D-D9B4-4B5C-B6C9-7C899D67B60E}" type="presParOf" srcId="{79D1539A-C721-4F27-9FB4-8421D34262F9}" destId="{B1FE510A-FF05-4B32-912A-C8C14EAA6EAE}" srcOrd="8" destOrd="0" presId="urn:microsoft.com/office/officeart/2005/8/layout/hProcess4"/>
    <dgm:cxn modelId="{D5EDAF1E-5753-40BF-B126-A38CFE630F4B}" type="presParOf" srcId="{B1FE510A-FF05-4B32-912A-C8C14EAA6EAE}" destId="{2AAA1123-D9B0-43B4-B78C-90C84FE5566A}" srcOrd="0" destOrd="0" presId="urn:microsoft.com/office/officeart/2005/8/layout/hProcess4"/>
    <dgm:cxn modelId="{6CBDD1DE-6F1C-4270-A8B8-CFE427D75204}" type="presParOf" srcId="{B1FE510A-FF05-4B32-912A-C8C14EAA6EAE}" destId="{B5CA7B68-1CDE-41A2-81BC-14E1ABDF162B}" srcOrd="1" destOrd="0" presId="urn:microsoft.com/office/officeart/2005/8/layout/hProcess4"/>
    <dgm:cxn modelId="{C2EFF0B2-7B9A-480D-A980-22DF394B4BBA}" type="presParOf" srcId="{B1FE510A-FF05-4B32-912A-C8C14EAA6EAE}" destId="{D124B8B0-14DC-4CAB-BA73-40AA1640F544}" srcOrd="2" destOrd="0" presId="urn:microsoft.com/office/officeart/2005/8/layout/hProcess4"/>
    <dgm:cxn modelId="{51AD5695-FAA3-454E-8451-80234D7F0C1C}" type="presParOf" srcId="{B1FE510A-FF05-4B32-912A-C8C14EAA6EAE}" destId="{8BFEB586-C7CC-47CA-BF2D-EF8CFF2FFA74}" srcOrd="3" destOrd="0" presId="urn:microsoft.com/office/officeart/2005/8/layout/hProcess4"/>
    <dgm:cxn modelId="{7C145986-080A-4B10-8324-7644EE2799FA}" type="presParOf" srcId="{B1FE510A-FF05-4B32-912A-C8C14EAA6EAE}" destId="{530837B9-3837-4521-B07C-F6AA40B7BA59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27AE18-DA9A-4836-99FC-1C5CD4A576D4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CO"/>
        </a:p>
      </dgm:t>
    </dgm:pt>
    <dgm:pt modelId="{871468B4-18A8-45D0-8CCC-BB82C92A34D3}">
      <dgm:prSet/>
      <dgm:spPr/>
      <dgm:t>
        <a:bodyPr/>
        <a:lstStyle/>
        <a:p>
          <a:pPr rtl="0"/>
          <a:r>
            <a:rPr lang="es-CO" b="1" smtClean="0"/>
            <a:t>Aplicaciones para compartir recursos</a:t>
          </a:r>
          <a:endParaRPr lang="es-CO"/>
        </a:p>
      </dgm:t>
    </dgm:pt>
    <dgm:pt modelId="{2FFA93F0-FE2C-4C2B-990E-C3565211C161}" type="parTrans" cxnId="{0FCFE02B-723A-480F-82C6-326F2D71B68D}">
      <dgm:prSet/>
      <dgm:spPr/>
      <dgm:t>
        <a:bodyPr/>
        <a:lstStyle/>
        <a:p>
          <a:endParaRPr lang="es-CO"/>
        </a:p>
      </dgm:t>
    </dgm:pt>
    <dgm:pt modelId="{9CB60C0A-9C16-4C95-BB41-8092504880F4}" type="sibTrans" cxnId="{0FCFE02B-723A-480F-82C6-326F2D71B68D}">
      <dgm:prSet/>
      <dgm:spPr/>
      <dgm:t>
        <a:bodyPr/>
        <a:lstStyle/>
        <a:p>
          <a:endParaRPr lang="es-CO"/>
        </a:p>
      </dgm:t>
    </dgm:pt>
    <dgm:pt modelId="{5A7905F5-5315-4240-B5A7-2EE3CE570664}">
      <dgm:prSet/>
      <dgm:spPr/>
      <dgm:t>
        <a:bodyPr/>
        <a:lstStyle/>
        <a:p>
          <a:pPr rtl="0"/>
          <a:r>
            <a:rPr lang="es-CO" b="1" smtClean="0"/>
            <a:t>Herramientas para crear recursos</a:t>
          </a:r>
          <a:endParaRPr lang="es-CO"/>
        </a:p>
      </dgm:t>
    </dgm:pt>
    <dgm:pt modelId="{17CF1EDD-5B06-4A83-A4D6-26C108852173}" type="parTrans" cxnId="{677D28D0-E99A-4FC1-929E-CF0E3BAB5A3F}">
      <dgm:prSet/>
      <dgm:spPr/>
      <dgm:t>
        <a:bodyPr/>
        <a:lstStyle/>
        <a:p>
          <a:endParaRPr lang="es-CO"/>
        </a:p>
      </dgm:t>
    </dgm:pt>
    <dgm:pt modelId="{37ABED22-FB23-4A48-90D9-0B389D4B588D}" type="sibTrans" cxnId="{677D28D0-E99A-4FC1-929E-CF0E3BAB5A3F}">
      <dgm:prSet/>
      <dgm:spPr/>
      <dgm:t>
        <a:bodyPr/>
        <a:lstStyle/>
        <a:p>
          <a:endParaRPr lang="es-CO"/>
        </a:p>
      </dgm:t>
    </dgm:pt>
    <dgm:pt modelId="{E19FAB69-5D41-4131-8E64-723B84F4494B}">
      <dgm:prSet/>
      <dgm:spPr/>
      <dgm:t>
        <a:bodyPr/>
        <a:lstStyle/>
        <a:p>
          <a:pPr rtl="0"/>
          <a:r>
            <a:rPr lang="es-CO" b="1" smtClean="0"/>
            <a:t>Servicios para recuperar información</a:t>
          </a:r>
          <a:endParaRPr lang="es-CO"/>
        </a:p>
      </dgm:t>
    </dgm:pt>
    <dgm:pt modelId="{66057944-3471-4BE2-A173-C8220FD6A169}" type="parTrans" cxnId="{32C32EAA-B3E2-42F8-91D8-AB881260EABD}">
      <dgm:prSet/>
      <dgm:spPr/>
      <dgm:t>
        <a:bodyPr/>
        <a:lstStyle/>
        <a:p>
          <a:endParaRPr lang="es-CO"/>
        </a:p>
      </dgm:t>
    </dgm:pt>
    <dgm:pt modelId="{906160C7-EFFC-4998-9FB1-D4EB4D442775}" type="sibTrans" cxnId="{32C32EAA-B3E2-42F8-91D8-AB881260EABD}">
      <dgm:prSet/>
      <dgm:spPr/>
      <dgm:t>
        <a:bodyPr/>
        <a:lstStyle/>
        <a:p>
          <a:endParaRPr lang="es-CO"/>
        </a:p>
      </dgm:t>
    </dgm:pt>
    <dgm:pt modelId="{EC561CD5-5214-401B-8B76-F20B90EF0E29}">
      <dgm:prSet/>
      <dgm:spPr/>
      <dgm:t>
        <a:bodyPr/>
        <a:lstStyle/>
        <a:p>
          <a:pPr rtl="0"/>
          <a:r>
            <a:rPr lang="es-CO" b="1" smtClean="0"/>
            <a:t>Redes sociales</a:t>
          </a:r>
          <a:endParaRPr lang="es-CO"/>
        </a:p>
      </dgm:t>
    </dgm:pt>
    <dgm:pt modelId="{2CCC9E99-B60E-415E-834E-D02C41BB0413}" type="parTrans" cxnId="{7BEB5A7A-98FB-42DC-9884-BD771257C17D}">
      <dgm:prSet/>
      <dgm:spPr/>
      <dgm:t>
        <a:bodyPr/>
        <a:lstStyle/>
        <a:p>
          <a:endParaRPr lang="es-CO"/>
        </a:p>
      </dgm:t>
    </dgm:pt>
    <dgm:pt modelId="{944E1F87-6DD0-4B8C-89CF-67F656B8FFCE}" type="sibTrans" cxnId="{7BEB5A7A-98FB-42DC-9884-BD771257C17D}">
      <dgm:prSet/>
      <dgm:spPr/>
      <dgm:t>
        <a:bodyPr/>
        <a:lstStyle/>
        <a:p>
          <a:endParaRPr lang="es-CO"/>
        </a:p>
      </dgm:t>
    </dgm:pt>
    <dgm:pt modelId="{1ADED5A4-F551-49AA-8B43-22713737CEA6}" type="pres">
      <dgm:prSet presAssocID="{2727AE18-DA9A-4836-99FC-1C5CD4A576D4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CO"/>
        </a:p>
      </dgm:t>
    </dgm:pt>
    <dgm:pt modelId="{F9E404D1-36F4-4A1E-80AC-3619070881A5}" type="pres">
      <dgm:prSet presAssocID="{2727AE18-DA9A-4836-99FC-1C5CD4A576D4}" presName="pyramid" presStyleLbl="node1" presStyleIdx="0" presStyleCnt="1"/>
      <dgm:spPr/>
    </dgm:pt>
    <dgm:pt modelId="{DF71D992-4565-4AB7-B144-D133F02B6793}" type="pres">
      <dgm:prSet presAssocID="{2727AE18-DA9A-4836-99FC-1C5CD4A576D4}" presName="theList" presStyleCnt="0"/>
      <dgm:spPr/>
    </dgm:pt>
    <dgm:pt modelId="{4FEDFFDB-8084-4424-BDF6-FDC3D2F47E84}" type="pres">
      <dgm:prSet presAssocID="{871468B4-18A8-45D0-8CCC-BB82C92A34D3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B0757A2-53E4-4147-AFC2-B323A59C2AE4}" type="pres">
      <dgm:prSet presAssocID="{871468B4-18A8-45D0-8CCC-BB82C92A34D3}" presName="aSpace" presStyleCnt="0"/>
      <dgm:spPr/>
    </dgm:pt>
    <dgm:pt modelId="{95409DF7-C27D-4CB4-A92F-63910A20F510}" type="pres">
      <dgm:prSet presAssocID="{5A7905F5-5315-4240-B5A7-2EE3CE570664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8647815-4494-4CAB-9CB3-FC1D4931570F}" type="pres">
      <dgm:prSet presAssocID="{5A7905F5-5315-4240-B5A7-2EE3CE570664}" presName="aSpace" presStyleCnt="0"/>
      <dgm:spPr/>
    </dgm:pt>
    <dgm:pt modelId="{7131AB7D-BCD2-4489-B47A-AC51410E6403}" type="pres">
      <dgm:prSet presAssocID="{E19FAB69-5D41-4131-8E64-723B84F4494B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3D7373D-9653-4019-8A16-4AA9A45555DE}" type="pres">
      <dgm:prSet presAssocID="{E19FAB69-5D41-4131-8E64-723B84F4494B}" presName="aSpace" presStyleCnt="0"/>
      <dgm:spPr/>
    </dgm:pt>
    <dgm:pt modelId="{BAE63D37-DB63-4497-B31C-BD6026E6F1F9}" type="pres">
      <dgm:prSet presAssocID="{EC561CD5-5214-401B-8B76-F20B90EF0E29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D8E6E12-733A-4244-99ED-68F480E48808}" type="pres">
      <dgm:prSet presAssocID="{EC561CD5-5214-401B-8B76-F20B90EF0E29}" presName="aSpace" presStyleCnt="0"/>
      <dgm:spPr/>
    </dgm:pt>
  </dgm:ptLst>
  <dgm:cxnLst>
    <dgm:cxn modelId="{2DF31EA5-BF39-443F-9F63-C2C2B25C125D}" type="presOf" srcId="{5A7905F5-5315-4240-B5A7-2EE3CE570664}" destId="{95409DF7-C27D-4CB4-A92F-63910A20F510}" srcOrd="0" destOrd="0" presId="urn:microsoft.com/office/officeart/2005/8/layout/pyramid2"/>
    <dgm:cxn modelId="{677D28D0-E99A-4FC1-929E-CF0E3BAB5A3F}" srcId="{2727AE18-DA9A-4836-99FC-1C5CD4A576D4}" destId="{5A7905F5-5315-4240-B5A7-2EE3CE570664}" srcOrd="1" destOrd="0" parTransId="{17CF1EDD-5B06-4A83-A4D6-26C108852173}" sibTransId="{37ABED22-FB23-4A48-90D9-0B389D4B588D}"/>
    <dgm:cxn modelId="{7BEB5A7A-98FB-42DC-9884-BD771257C17D}" srcId="{2727AE18-DA9A-4836-99FC-1C5CD4A576D4}" destId="{EC561CD5-5214-401B-8B76-F20B90EF0E29}" srcOrd="3" destOrd="0" parTransId="{2CCC9E99-B60E-415E-834E-D02C41BB0413}" sibTransId="{944E1F87-6DD0-4B8C-89CF-67F656B8FFCE}"/>
    <dgm:cxn modelId="{8957BC44-A94F-4B03-9396-33754285A0B2}" type="presOf" srcId="{2727AE18-DA9A-4836-99FC-1C5CD4A576D4}" destId="{1ADED5A4-F551-49AA-8B43-22713737CEA6}" srcOrd="0" destOrd="0" presId="urn:microsoft.com/office/officeart/2005/8/layout/pyramid2"/>
    <dgm:cxn modelId="{8649870C-6911-4A91-AA00-405A9C5FBE09}" type="presOf" srcId="{E19FAB69-5D41-4131-8E64-723B84F4494B}" destId="{7131AB7D-BCD2-4489-B47A-AC51410E6403}" srcOrd="0" destOrd="0" presId="urn:microsoft.com/office/officeart/2005/8/layout/pyramid2"/>
    <dgm:cxn modelId="{32C32EAA-B3E2-42F8-91D8-AB881260EABD}" srcId="{2727AE18-DA9A-4836-99FC-1C5CD4A576D4}" destId="{E19FAB69-5D41-4131-8E64-723B84F4494B}" srcOrd="2" destOrd="0" parTransId="{66057944-3471-4BE2-A173-C8220FD6A169}" sibTransId="{906160C7-EFFC-4998-9FB1-D4EB4D442775}"/>
    <dgm:cxn modelId="{0FCFE02B-723A-480F-82C6-326F2D71B68D}" srcId="{2727AE18-DA9A-4836-99FC-1C5CD4A576D4}" destId="{871468B4-18A8-45D0-8CCC-BB82C92A34D3}" srcOrd="0" destOrd="0" parTransId="{2FFA93F0-FE2C-4C2B-990E-C3565211C161}" sibTransId="{9CB60C0A-9C16-4C95-BB41-8092504880F4}"/>
    <dgm:cxn modelId="{1E453DEE-ED87-4C3E-BA67-FB738A4777CC}" type="presOf" srcId="{871468B4-18A8-45D0-8CCC-BB82C92A34D3}" destId="{4FEDFFDB-8084-4424-BDF6-FDC3D2F47E84}" srcOrd="0" destOrd="0" presId="urn:microsoft.com/office/officeart/2005/8/layout/pyramid2"/>
    <dgm:cxn modelId="{9EA22928-1B04-4112-A3BE-768F73471D9B}" type="presOf" srcId="{EC561CD5-5214-401B-8B76-F20B90EF0E29}" destId="{BAE63D37-DB63-4497-B31C-BD6026E6F1F9}" srcOrd="0" destOrd="0" presId="urn:microsoft.com/office/officeart/2005/8/layout/pyramid2"/>
    <dgm:cxn modelId="{F9F6877F-B5C7-4F54-AC78-9F7557711DED}" type="presParOf" srcId="{1ADED5A4-F551-49AA-8B43-22713737CEA6}" destId="{F9E404D1-36F4-4A1E-80AC-3619070881A5}" srcOrd="0" destOrd="0" presId="urn:microsoft.com/office/officeart/2005/8/layout/pyramid2"/>
    <dgm:cxn modelId="{4F2E7C78-9CE5-4552-9C36-DCF23DD480D7}" type="presParOf" srcId="{1ADED5A4-F551-49AA-8B43-22713737CEA6}" destId="{DF71D992-4565-4AB7-B144-D133F02B6793}" srcOrd="1" destOrd="0" presId="urn:microsoft.com/office/officeart/2005/8/layout/pyramid2"/>
    <dgm:cxn modelId="{8D30E201-B8C1-4C34-8361-686CD26119BB}" type="presParOf" srcId="{DF71D992-4565-4AB7-B144-D133F02B6793}" destId="{4FEDFFDB-8084-4424-BDF6-FDC3D2F47E84}" srcOrd="0" destOrd="0" presId="urn:microsoft.com/office/officeart/2005/8/layout/pyramid2"/>
    <dgm:cxn modelId="{71518643-BE57-4B1A-A2CF-7AE84F24EE51}" type="presParOf" srcId="{DF71D992-4565-4AB7-B144-D133F02B6793}" destId="{CB0757A2-53E4-4147-AFC2-B323A59C2AE4}" srcOrd="1" destOrd="0" presId="urn:microsoft.com/office/officeart/2005/8/layout/pyramid2"/>
    <dgm:cxn modelId="{AF1D8F54-0DEC-4ED8-9BC4-55848F90A1A1}" type="presParOf" srcId="{DF71D992-4565-4AB7-B144-D133F02B6793}" destId="{95409DF7-C27D-4CB4-A92F-63910A20F510}" srcOrd="2" destOrd="0" presId="urn:microsoft.com/office/officeart/2005/8/layout/pyramid2"/>
    <dgm:cxn modelId="{DF1738BC-6709-4A7C-9FDB-F8940CE6A6C7}" type="presParOf" srcId="{DF71D992-4565-4AB7-B144-D133F02B6793}" destId="{38647815-4494-4CAB-9CB3-FC1D4931570F}" srcOrd="3" destOrd="0" presId="urn:microsoft.com/office/officeart/2005/8/layout/pyramid2"/>
    <dgm:cxn modelId="{F4B2AB8B-A10E-4503-AC53-66A74185D0CC}" type="presParOf" srcId="{DF71D992-4565-4AB7-B144-D133F02B6793}" destId="{7131AB7D-BCD2-4489-B47A-AC51410E6403}" srcOrd="4" destOrd="0" presId="urn:microsoft.com/office/officeart/2005/8/layout/pyramid2"/>
    <dgm:cxn modelId="{F69C9058-0572-41C0-9BB1-BBDA75F8DB62}" type="presParOf" srcId="{DF71D992-4565-4AB7-B144-D133F02B6793}" destId="{33D7373D-9653-4019-8A16-4AA9A45555DE}" srcOrd="5" destOrd="0" presId="urn:microsoft.com/office/officeart/2005/8/layout/pyramid2"/>
    <dgm:cxn modelId="{2343BBBD-B3A0-434E-87FE-8B8919B5A216}" type="presParOf" srcId="{DF71D992-4565-4AB7-B144-D133F02B6793}" destId="{BAE63D37-DB63-4497-B31C-BD6026E6F1F9}" srcOrd="6" destOrd="0" presId="urn:microsoft.com/office/officeart/2005/8/layout/pyramid2"/>
    <dgm:cxn modelId="{55C16668-9015-4FB8-92BC-702D42004AAC}" type="presParOf" srcId="{DF71D992-4565-4AB7-B144-D133F02B6793}" destId="{CD8E6E12-733A-4244-99ED-68F480E48808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261292-A8AD-4272-B5A2-8D697DF3AF21}">
      <dsp:nvSpPr>
        <dsp:cNvPr id="0" name=""/>
        <dsp:cNvSpPr/>
      </dsp:nvSpPr>
      <dsp:spPr>
        <a:xfrm>
          <a:off x="249650" y="446913"/>
          <a:ext cx="1041202" cy="8587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41C422-D5CB-4ABD-9975-AE7F212A5689}">
      <dsp:nvSpPr>
        <dsp:cNvPr id="0" name=""/>
        <dsp:cNvSpPr/>
      </dsp:nvSpPr>
      <dsp:spPr>
        <a:xfrm>
          <a:off x="780310" y="433937"/>
          <a:ext cx="1502760" cy="1502760"/>
        </a:xfrm>
        <a:prstGeom prst="leftCircularArrow">
          <a:avLst>
            <a:gd name="adj1" fmla="val 5488"/>
            <a:gd name="adj2" fmla="val 715064"/>
            <a:gd name="adj3" fmla="val 2623692"/>
            <a:gd name="adj4" fmla="val 9157607"/>
            <a:gd name="adj5" fmla="val 64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21DCB3-B596-4844-AFA8-E6E74048F33E}">
      <dsp:nvSpPr>
        <dsp:cNvPr id="0" name=""/>
        <dsp:cNvSpPr/>
      </dsp:nvSpPr>
      <dsp:spPr>
        <a:xfrm>
          <a:off x="481028" y="1121664"/>
          <a:ext cx="925513" cy="3680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¿</a:t>
          </a:r>
          <a:r>
            <a:rPr lang="es-CO" sz="1100" kern="1200" dirty="0" smtClean="0">
              <a:hlinkClick xmlns:r="http://schemas.openxmlformats.org/officeDocument/2006/relationships" r:id="" action="ppaction://hlinksldjump"/>
            </a:rPr>
            <a:t>Qué ¿Qué es la web 2.0?</a:t>
          </a:r>
          <a:r>
            <a:rPr lang="es-CO" sz="1100" kern="1200" dirty="0" smtClean="0"/>
            <a:t> </a:t>
          </a:r>
          <a:endParaRPr lang="es-CO" sz="1100" kern="1200" dirty="0"/>
        </a:p>
      </dsp:txBody>
      <dsp:txXfrm>
        <a:off x="491808" y="1132444"/>
        <a:ext cx="903953" cy="346486"/>
      </dsp:txXfrm>
    </dsp:sp>
    <dsp:sp modelId="{21812FEC-3CE8-44BA-A27D-6D2541BFBFF8}">
      <dsp:nvSpPr>
        <dsp:cNvPr id="0" name=""/>
        <dsp:cNvSpPr/>
      </dsp:nvSpPr>
      <dsp:spPr>
        <a:xfrm>
          <a:off x="1799276" y="491485"/>
          <a:ext cx="1041202" cy="8587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FF5258-F706-43FF-BE9D-41C81C47E8EB}">
      <dsp:nvSpPr>
        <dsp:cNvPr id="0" name=""/>
        <dsp:cNvSpPr/>
      </dsp:nvSpPr>
      <dsp:spPr>
        <a:xfrm>
          <a:off x="2322260" y="-264190"/>
          <a:ext cx="1635865" cy="1635865"/>
        </a:xfrm>
        <a:prstGeom prst="circularArrow">
          <a:avLst>
            <a:gd name="adj1" fmla="val 5042"/>
            <a:gd name="adj2" fmla="val 649542"/>
            <a:gd name="adj3" fmla="val 19044125"/>
            <a:gd name="adj4" fmla="val 12444689"/>
            <a:gd name="adj5" fmla="val 588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9A3E57-2805-4B6B-A1AF-A33D14D3EED8}">
      <dsp:nvSpPr>
        <dsp:cNvPr id="0" name=""/>
        <dsp:cNvSpPr/>
      </dsp:nvSpPr>
      <dsp:spPr>
        <a:xfrm>
          <a:off x="2030654" y="218317"/>
          <a:ext cx="925513" cy="5463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Web 2.0 y </a:t>
          </a:r>
          <a:r>
            <a:rPr lang="es-CO" sz="1100" kern="1200" dirty="0" smtClean="0">
              <a:hlinkClick xmlns:r="http://schemas.openxmlformats.org/officeDocument/2006/relationships" r:id="" action="ppaction://hlinksldjump"/>
            </a:rPr>
            <a:t>educación</a:t>
          </a:r>
          <a:endParaRPr lang="es-CO" sz="1100" kern="1200" dirty="0"/>
        </a:p>
      </dsp:txBody>
      <dsp:txXfrm>
        <a:off x="2046656" y="234319"/>
        <a:ext cx="893509" cy="514330"/>
      </dsp:txXfrm>
    </dsp:sp>
    <dsp:sp modelId="{E8D2C7A8-FC0E-4FE8-8753-029D8F032085}">
      <dsp:nvSpPr>
        <dsp:cNvPr id="0" name=""/>
        <dsp:cNvSpPr/>
      </dsp:nvSpPr>
      <dsp:spPr>
        <a:xfrm>
          <a:off x="3348902" y="354133"/>
          <a:ext cx="1041202" cy="8587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66A87C-9630-4728-AFCD-87D0F20A5D85}">
      <dsp:nvSpPr>
        <dsp:cNvPr id="0" name=""/>
        <dsp:cNvSpPr/>
      </dsp:nvSpPr>
      <dsp:spPr>
        <a:xfrm>
          <a:off x="3881074" y="529483"/>
          <a:ext cx="1503035" cy="1503035"/>
        </a:xfrm>
        <a:prstGeom prst="leftCircularArrow">
          <a:avLst>
            <a:gd name="adj1" fmla="val 5487"/>
            <a:gd name="adj2" fmla="val 714915"/>
            <a:gd name="adj3" fmla="val 2640870"/>
            <a:gd name="adj4" fmla="val 9174934"/>
            <a:gd name="adj5" fmla="val 640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05F91B-2F0D-4B6E-9DFC-4148A0F4606C}">
      <dsp:nvSpPr>
        <dsp:cNvPr id="0" name=""/>
        <dsp:cNvSpPr/>
      </dsp:nvSpPr>
      <dsp:spPr>
        <a:xfrm>
          <a:off x="3580280" y="843324"/>
          <a:ext cx="925513" cy="7391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Tipos de </a:t>
          </a:r>
          <a:r>
            <a:rPr lang="es-CO" sz="1100" kern="1200" dirty="0" smtClean="0">
              <a:hlinkClick xmlns:r="http://schemas.openxmlformats.org/officeDocument/2006/relationships" r:id="" action="ppaction://hlinksldjump"/>
            </a:rPr>
            <a:t>herramientas</a:t>
          </a:r>
          <a:r>
            <a:rPr lang="es-CO" sz="1100" kern="1200" dirty="0" smtClean="0"/>
            <a:t> web 2.0</a:t>
          </a:r>
          <a:endParaRPr lang="es-CO" sz="1100" kern="1200" dirty="0"/>
        </a:p>
      </dsp:txBody>
      <dsp:txXfrm>
        <a:off x="3601929" y="864973"/>
        <a:ext cx="882215" cy="695867"/>
      </dsp:txXfrm>
    </dsp:sp>
    <dsp:sp modelId="{DF96ECF5-A5C5-4127-9669-E974BBD78571}">
      <dsp:nvSpPr>
        <dsp:cNvPr id="0" name=""/>
        <dsp:cNvSpPr/>
      </dsp:nvSpPr>
      <dsp:spPr>
        <a:xfrm>
          <a:off x="4898528" y="590073"/>
          <a:ext cx="1041202" cy="8587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53F1B6-B4D7-41B3-85C5-CC9C19D03E48}">
      <dsp:nvSpPr>
        <dsp:cNvPr id="0" name=""/>
        <dsp:cNvSpPr/>
      </dsp:nvSpPr>
      <dsp:spPr>
        <a:xfrm>
          <a:off x="5404222" y="-331006"/>
          <a:ext cx="1634904" cy="1634904"/>
        </a:xfrm>
        <a:prstGeom prst="circularArrow">
          <a:avLst>
            <a:gd name="adj1" fmla="val 5045"/>
            <a:gd name="adj2" fmla="val 649972"/>
            <a:gd name="adj3" fmla="val 19213549"/>
            <a:gd name="adj4" fmla="val 12614543"/>
            <a:gd name="adj5" fmla="val 588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56C4B6-CF01-46E9-AE77-35AA26D75551}">
      <dsp:nvSpPr>
        <dsp:cNvPr id="0" name=""/>
        <dsp:cNvSpPr/>
      </dsp:nvSpPr>
      <dsp:spPr>
        <a:xfrm>
          <a:off x="5129906" y="119729"/>
          <a:ext cx="925513" cy="9406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Herramientas </a:t>
          </a:r>
          <a:r>
            <a:rPr lang="es-CO" sz="1100" kern="1200" dirty="0" smtClean="0"/>
            <a:t>y ejemplos de </a:t>
          </a:r>
          <a:r>
            <a:rPr lang="es-CO" sz="1100" kern="1200" dirty="0" smtClean="0">
              <a:hlinkClick xmlns:r="http://schemas.openxmlformats.org/officeDocument/2006/relationships" r:id="" action="ppaction://hlinksldjump"/>
            </a:rPr>
            <a:t>aplicación</a:t>
          </a:r>
          <a:endParaRPr lang="es-CO" sz="1100" kern="1200" dirty="0"/>
        </a:p>
      </dsp:txBody>
      <dsp:txXfrm>
        <a:off x="5157013" y="146836"/>
        <a:ext cx="871299" cy="886474"/>
      </dsp:txXfrm>
    </dsp:sp>
    <dsp:sp modelId="{B5CA7B68-1CDE-41A2-81BC-14E1ABDF162B}">
      <dsp:nvSpPr>
        <dsp:cNvPr id="0" name=""/>
        <dsp:cNvSpPr/>
      </dsp:nvSpPr>
      <dsp:spPr>
        <a:xfrm>
          <a:off x="6448154" y="318129"/>
          <a:ext cx="1041202" cy="8587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FEB586-C7CC-47CA-BF2D-EF8CFF2FFA74}">
      <dsp:nvSpPr>
        <dsp:cNvPr id="0" name=""/>
        <dsp:cNvSpPr/>
      </dsp:nvSpPr>
      <dsp:spPr>
        <a:xfrm>
          <a:off x="6679532" y="735312"/>
          <a:ext cx="925513" cy="883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100" kern="1200" dirty="0" smtClean="0"/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¿Dónde buscar </a:t>
          </a:r>
          <a:r>
            <a:rPr lang="es-CO" sz="1100" kern="1200" dirty="0" smtClean="0">
              <a:hlinkClick xmlns:r="http://schemas.openxmlformats.org/officeDocument/2006/relationships" r:id="" action="ppaction://hlinksldjump"/>
            </a:rPr>
            <a:t>aplicaciones</a:t>
          </a:r>
          <a:r>
            <a:rPr lang="es-CO" sz="1100" kern="1200" dirty="0" smtClean="0"/>
            <a:t> Web 2.0?</a:t>
          </a:r>
          <a:br>
            <a:rPr lang="es-CO" sz="1100" kern="1200" dirty="0" smtClean="0"/>
          </a:br>
          <a:endParaRPr lang="es-CO" sz="1100" kern="1200" dirty="0"/>
        </a:p>
      </dsp:txBody>
      <dsp:txXfrm>
        <a:off x="6705399" y="761179"/>
        <a:ext cx="873779" cy="8314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E404D1-36F4-4A1E-80AC-3619070881A5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EDFFDB-8084-4424-BDF6-FDC3D2F47E84}">
      <dsp:nvSpPr>
        <dsp:cNvPr id="0" name=""/>
        <dsp:cNvSpPr/>
      </dsp:nvSpPr>
      <dsp:spPr>
        <a:xfrm>
          <a:off x="3775352" y="453038"/>
          <a:ext cx="2941875" cy="804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smtClean="0"/>
            <a:t>Aplicaciones para compartir recursos</a:t>
          </a:r>
          <a:endParaRPr lang="es-CO" sz="1600" kern="1200"/>
        </a:p>
      </dsp:txBody>
      <dsp:txXfrm>
        <a:off x="3814620" y="492306"/>
        <a:ext cx="2863339" cy="725883"/>
      </dsp:txXfrm>
    </dsp:sp>
    <dsp:sp modelId="{95409DF7-C27D-4CB4-A92F-63910A20F510}">
      <dsp:nvSpPr>
        <dsp:cNvPr id="0" name=""/>
        <dsp:cNvSpPr/>
      </dsp:nvSpPr>
      <dsp:spPr>
        <a:xfrm>
          <a:off x="3775352" y="1358009"/>
          <a:ext cx="2941875" cy="804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smtClean="0"/>
            <a:t>Herramientas para crear recursos</a:t>
          </a:r>
          <a:endParaRPr lang="es-CO" sz="1600" kern="1200"/>
        </a:p>
      </dsp:txBody>
      <dsp:txXfrm>
        <a:off x="3814620" y="1397277"/>
        <a:ext cx="2863339" cy="725883"/>
      </dsp:txXfrm>
    </dsp:sp>
    <dsp:sp modelId="{7131AB7D-BCD2-4489-B47A-AC51410E6403}">
      <dsp:nvSpPr>
        <dsp:cNvPr id="0" name=""/>
        <dsp:cNvSpPr/>
      </dsp:nvSpPr>
      <dsp:spPr>
        <a:xfrm>
          <a:off x="3775352" y="2262981"/>
          <a:ext cx="2941875" cy="804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smtClean="0"/>
            <a:t>Servicios para recuperar información</a:t>
          </a:r>
          <a:endParaRPr lang="es-CO" sz="1600" kern="1200"/>
        </a:p>
      </dsp:txBody>
      <dsp:txXfrm>
        <a:off x="3814620" y="2302249"/>
        <a:ext cx="2863339" cy="725883"/>
      </dsp:txXfrm>
    </dsp:sp>
    <dsp:sp modelId="{BAE63D37-DB63-4497-B31C-BD6026E6F1F9}">
      <dsp:nvSpPr>
        <dsp:cNvPr id="0" name=""/>
        <dsp:cNvSpPr/>
      </dsp:nvSpPr>
      <dsp:spPr>
        <a:xfrm>
          <a:off x="3775352" y="3167953"/>
          <a:ext cx="2941875" cy="804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smtClean="0"/>
            <a:t>Redes sociales</a:t>
          </a:r>
          <a:endParaRPr lang="es-CO" sz="1600" kern="1200"/>
        </a:p>
      </dsp:txBody>
      <dsp:txXfrm>
        <a:off x="3814620" y="3207221"/>
        <a:ext cx="2863339" cy="725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7EB11D-F783-41C6-86E9-AEB758000456}" type="datetimeFigureOut">
              <a:rPr lang="es-CO" smtClean="0"/>
              <a:t>15/10/2011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4A75FDD-D5A0-474B-88DC-0E6628B92F25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EB11D-F783-41C6-86E9-AEB758000456}" type="datetimeFigureOut">
              <a:rPr lang="es-CO" smtClean="0"/>
              <a:t>15/10/2011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A75FDD-D5A0-474B-88DC-0E6628B92F25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EB11D-F783-41C6-86E9-AEB758000456}" type="datetimeFigureOut">
              <a:rPr lang="es-CO" smtClean="0"/>
              <a:t>15/10/2011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A75FDD-D5A0-474B-88DC-0E6628B92F25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EB11D-F783-41C6-86E9-AEB758000456}" type="datetimeFigureOut">
              <a:rPr lang="es-CO" smtClean="0"/>
              <a:t>15/10/2011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A75FDD-D5A0-474B-88DC-0E6628B92F25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EB11D-F783-41C6-86E9-AEB758000456}" type="datetimeFigureOut">
              <a:rPr lang="es-CO" smtClean="0"/>
              <a:t>15/10/2011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A75FDD-D5A0-474B-88DC-0E6628B92F25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EB11D-F783-41C6-86E9-AEB758000456}" type="datetimeFigureOut">
              <a:rPr lang="es-CO" smtClean="0"/>
              <a:t>15/10/2011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A75FDD-D5A0-474B-88DC-0E6628B92F25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EB11D-F783-41C6-86E9-AEB758000456}" type="datetimeFigureOut">
              <a:rPr lang="es-CO" smtClean="0"/>
              <a:t>15/10/2011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A75FDD-D5A0-474B-88DC-0E6628B92F25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EB11D-F783-41C6-86E9-AEB758000456}" type="datetimeFigureOut">
              <a:rPr lang="es-CO" smtClean="0"/>
              <a:t>15/10/2011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A75FDD-D5A0-474B-88DC-0E6628B92F25}" type="slidenum">
              <a:rPr lang="es-CO" smtClean="0"/>
              <a:t>‹Nº›</a:t>
            </a:fld>
            <a:endParaRPr lang="es-CO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EB11D-F783-41C6-86E9-AEB758000456}" type="datetimeFigureOut">
              <a:rPr lang="es-CO" smtClean="0"/>
              <a:t>15/10/2011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A75FDD-D5A0-474B-88DC-0E6628B92F25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17EB11D-F783-41C6-86E9-AEB758000456}" type="datetimeFigureOut">
              <a:rPr lang="es-CO" smtClean="0"/>
              <a:t>15/10/2011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A75FDD-D5A0-474B-88DC-0E6628B92F25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7EB11D-F783-41C6-86E9-AEB758000456}" type="datetimeFigureOut">
              <a:rPr lang="es-CO" smtClean="0"/>
              <a:t>15/10/2011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4A75FDD-D5A0-474B-88DC-0E6628B92F25}" type="slidenum">
              <a:rPr lang="es-CO" smtClean="0"/>
              <a:t>‹Nº›</a:t>
            </a:fld>
            <a:endParaRPr lang="es-CO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17EB11D-F783-41C6-86E9-AEB758000456}" type="datetimeFigureOut">
              <a:rPr lang="es-CO" smtClean="0"/>
              <a:t>15/10/2011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4A75FDD-D5A0-474B-88DC-0E6628B92F25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.co/imgres?q=HERRAMIENTAS+WEB+2.0&amp;um=1&amp;hl=es&amp;biw=1366&amp;bih=623&amp;tbm=isch&amp;tbnid=ddq0_QeNSvaNXM:&amp;imgrefurl=http://manuelgross.bligoo.com/content/view/837502/165-Herramientas-Web-2-0-distribuidas-en-20-categorias.html&amp;docid=-svhOf751Pww9M&amp;imgurl=http://www.socialnetworkingandyou.com/storage/social%20icon%20collage.jpg&amp;w=800&amp;h=484&amp;ei=FfCZTvS4Bcqutwfpk73xAw&amp;zoom=1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4.wav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.co/imgres?q=%C2%BFD%C3%B3nde+buscar+aplicaciones+Web+2.0&amp;um=1&amp;hl=es&amp;sa=N&amp;biw=1366&amp;bih=623&amp;tbm=isch&amp;tbnid=hbp1tQW5T2G71M:&amp;imgrefurl=http://web20enlaeducacion.wikispaces.com/%C2%BFD%C3%B3nde+buscar+m%C3%A1s+aplicaciones+Web+2.0?&amp;docid=8ghLzLMGHngVuM&amp;imgurl=http://web20enlaeducacion.wikispaces.com/file/view/ziipa.png/87323917/ziipa.png&amp;w=217&amp;h=78&amp;ei=x-2ZTr2-FIGEtgeYnbz0Aw&amp;zoom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HERRAMIENTAS WEB </a:t>
            </a:r>
            <a:r>
              <a:rPr lang="es-CO" dirty="0" smtClean="0"/>
              <a:t>2.0</a:t>
            </a:r>
            <a:br>
              <a:rPr lang="es-CO" dirty="0" smtClean="0"/>
            </a:br>
            <a:r>
              <a:rPr lang="es-CO" dirty="0"/>
              <a:t/>
            </a:r>
            <a:br>
              <a:rPr lang="es-CO" dirty="0"/>
            </a:b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4" name="rg_hi" descr="http://t0.gstatic.com/images?q=tbn:ANd9GcQoFNiwphkSwhQafxyt3OBIDokFfkiavMTT583-sL0lewh5pvWH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16832"/>
            <a:ext cx="4536504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4914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3400" y="1772816"/>
            <a:ext cx="7851648" cy="936104"/>
          </a:xfrm>
        </p:spPr>
        <p:txBody>
          <a:bodyPr>
            <a:normAutofit/>
          </a:bodyPr>
          <a:lstStyle/>
          <a:p>
            <a:pPr marL="285750" indent="-285750" algn="ctr">
              <a:buFont typeface="Wingdings" pitchFamily="2" charset="2"/>
              <a:buChar char="§"/>
            </a:pPr>
            <a:r>
              <a:rPr lang="es-CO" sz="2800" dirty="0" smtClean="0"/>
              <a:t>CONTENIDO </a:t>
            </a:r>
            <a:endParaRPr lang="es-CO" sz="2800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856841607"/>
              </p:ext>
            </p:extLst>
          </p:nvPr>
        </p:nvGraphicFramePr>
        <p:xfrm>
          <a:off x="539552" y="3429000"/>
          <a:ext cx="7854696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1543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s-CO" dirty="0" smtClean="0"/>
          </a:p>
          <a:p>
            <a:pPr algn="ctr"/>
            <a:endParaRPr lang="es-CO" dirty="0"/>
          </a:p>
          <a:p>
            <a:pPr algn="ctr"/>
            <a:endParaRPr lang="es-CO" dirty="0" smtClean="0"/>
          </a:p>
          <a:p>
            <a:pPr algn="ctr"/>
            <a:r>
              <a:rPr lang="es-CO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La </a:t>
            </a:r>
            <a:r>
              <a:rPr lang="es-CO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Web 2.0 es la transición que se ha dado de aplicaciones tradicionales hacia aplicaciones que funcionan a través del web enfocadas al usuario final.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¿Qué es la web </a:t>
            </a:r>
            <a:r>
              <a:rPr lang="es-CO" dirty="0" smtClean="0"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2.0?</a:t>
            </a:r>
            <a:endParaRPr lang="es-CO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028" name="Picture 4" descr="http://t3.gstatic.com/images?q=tbn:ANd9GcSG6hkwWNwgggHBdDRwhDvAirlFeTR4Mz4Mzc9n8_Df-mlm0RVyL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509120"/>
            <a:ext cx="2524125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48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ashreg.wav"/>
          </p:stSnd>
        </p:sndAc>
      </p:transition>
    </mc:Choice>
    <mc:Fallback xmlns="">
      <p:transition spd="slow">
        <p:sndAc>
          <p:stSnd>
            <p:snd r:embed="rId4" name="cashreg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s-CO" dirty="0" smtClean="0">
              <a:latin typeface="Comic Sans MS" pitchFamily="66" charset="0"/>
            </a:endParaRPr>
          </a:p>
          <a:p>
            <a:pPr algn="ctr"/>
            <a:endParaRPr lang="es-CO" dirty="0">
              <a:latin typeface="Comic Sans MS" pitchFamily="66" charset="0"/>
            </a:endParaRPr>
          </a:p>
          <a:p>
            <a:pPr marL="109728" indent="0" algn="ctr">
              <a:buNone/>
            </a:pPr>
            <a:endParaRPr lang="es-CO" dirty="0" smtClean="0">
              <a:latin typeface="Comic Sans MS" pitchFamily="66" charset="0"/>
            </a:endParaRPr>
          </a:p>
          <a:p>
            <a:pPr marL="109728" indent="0" algn="ctr">
              <a:buNone/>
            </a:pPr>
            <a:endParaRPr lang="es-CO" dirty="0">
              <a:latin typeface="Comic Sans MS" pitchFamily="66" charset="0"/>
            </a:endParaRPr>
          </a:p>
          <a:p>
            <a:pPr marL="109728" indent="0" algn="ctr">
              <a:buNone/>
            </a:pPr>
            <a:endParaRPr lang="es-CO" dirty="0" smtClean="0">
              <a:latin typeface="Comic Sans MS" pitchFamily="66" charset="0"/>
            </a:endParaRPr>
          </a:p>
          <a:p>
            <a:pPr marL="109728" indent="0" algn="ctr">
              <a:buNone/>
            </a:pPr>
            <a:r>
              <a:rPr lang="es-CO" dirty="0" smtClean="0">
                <a:latin typeface="Comic Sans MS" pitchFamily="66" charset="0"/>
              </a:rPr>
              <a:t>es </a:t>
            </a:r>
            <a:r>
              <a:rPr lang="es-CO" dirty="0">
                <a:latin typeface="Comic Sans MS" pitchFamily="66" charset="0"/>
              </a:rPr>
              <a:t>un </a:t>
            </a:r>
            <a:r>
              <a:rPr lang="es-CO" dirty="0" smtClean="0">
                <a:latin typeface="Comic Sans MS" pitchFamily="66" charset="0"/>
              </a:rPr>
              <a:t>mini documental </a:t>
            </a:r>
            <a:r>
              <a:rPr lang="es-CO" dirty="0">
                <a:latin typeface="Comic Sans MS" pitchFamily="66" charset="0"/>
              </a:rPr>
              <a:t>en el que se presentan las bases de la llamada web social, y sus posibles aplicaciones </a:t>
            </a:r>
            <a:r>
              <a:rPr lang="es-CO" dirty="0" smtClean="0">
                <a:latin typeface="Comic Sans MS" pitchFamily="66" charset="0"/>
              </a:rPr>
              <a:t>educativas.</a:t>
            </a:r>
            <a:endParaRPr lang="es-CO" dirty="0">
              <a:latin typeface="Comic Sans MS" pitchFamily="66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>
                <a:effectLst/>
                <a:latin typeface="Comic Sans MS" pitchFamily="66" charset="0"/>
              </a:rPr>
              <a:t>Web 2.0 y educación</a:t>
            </a:r>
            <a:endParaRPr lang="es-CO" dirty="0"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105" y="1484784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372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hoosh.wav"/>
          </p:stSnd>
        </p:sndAc>
      </p:transition>
    </mc:Choice>
    <mc:Fallback xmlns="">
      <p:transition spd="slow">
        <p:sndAc>
          <p:stSnd>
            <p:snd r:embed="rId4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3833753"/>
              </p:ext>
            </p:extLst>
          </p:nvPr>
        </p:nvGraphicFramePr>
        <p:xfrm>
          <a:off x="457200" y="148132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>
                <a:effectLst/>
                <a:latin typeface="Comic Sans MS" pitchFamily="66" charset="0"/>
              </a:rPr>
              <a:t>Tipos de herramientas web 2.0</a:t>
            </a:r>
            <a:endParaRPr lang="es-CO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2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push.wav"/>
          </p:stSnd>
        </p:sndAc>
      </p:transition>
    </mc:Choice>
    <mc:Fallback xmlns="">
      <p:transition spd="slow">
        <p:sndAc>
          <p:stSnd>
            <p:snd r:embed="rId8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lvl="0" indent="0">
              <a:buNone/>
            </a:pPr>
            <a:r>
              <a:rPr lang="es-ES" dirty="0" smtClean="0">
                <a:latin typeface="Comic Sans MS" pitchFamily="66" charset="0"/>
              </a:rPr>
              <a:t>son </a:t>
            </a:r>
            <a:r>
              <a:rPr lang="es-ES" dirty="0">
                <a:latin typeface="Comic Sans MS" pitchFamily="66" charset="0"/>
              </a:rPr>
              <a:t>las comunidades </a:t>
            </a:r>
            <a:r>
              <a:rPr lang="es-ES" dirty="0" smtClean="0">
                <a:latin typeface="Comic Sans MS" pitchFamily="66" charset="0"/>
              </a:rPr>
              <a:t>web:</a:t>
            </a:r>
          </a:p>
          <a:p>
            <a:pPr marL="109728" lvl="0" indent="0">
              <a:buNone/>
            </a:pPr>
            <a:endParaRPr lang="es-ES" dirty="0" smtClean="0">
              <a:latin typeface="Comic Sans MS" pitchFamily="66" charset="0"/>
            </a:endParaRPr>
          </a:p>
          <a:p>
            <a:pPr lvl="0"/>
            <a:r>
              <a:rPr lang="es-ES" dirty="0" smtClean="0">
                <a:latin typeface="Comic Sans MS" pitchFamily="66" charset="0"/>
              </a:rPr>
              <a:t>los servicios web</a:t>
            </a:r>
          </a:p>
          <a:p>
            <a:pPr lvl="0"/>
            <a:r>
              <a:rPr lang="es-ES" dirty="0" smtClean="0">
                <a:latin typeface="Comic Sans MS" pitchFamily="66" charset="0"/>
              </a:rPr>
              <a:t>las aplicaciones web</a:t>
            </a:r>
          </a:p>
          <a:p>
            <a:pPr lvl="0"/>
            <a:r>
              <a:rPr lang="es-ES" dirty="0" smtClean="0">
                <a:latin typeface="Comic Sans MS" pitchFamily="66" charset="0"/>
              </a:rPr>
              <a:t>los servicios de red social</a:t>
            </a:r>
          </a:p>
          <a:p>
            <a:pPr lvl="0"/>
            <a:r>
              <a:rPr lang="es-ES" dirty="0" smtClean="0">
                <a:latin typeface="Comic Sans MS" pitchFamily="66" charset="0"/>
              </a:rPr>
              <a:t>los servicios de alojamientos de video</a:t>
            </a:r>
          </a:p>
          <a:p>
            <a:pPr lvl="0"/>
            <a:r>
              <a:rPr lang="es-ES" dirty="0" smtClean="0">
                <a:latin typeface="Comic Sans MS" pitchFamily="66" charset="0"/>
              </a:rPr>
              <a:t>las wikis, blogs.</a:t>
            </a:r>
            <a:endParaRPr lang="es-CO" dirty="0">
              <a:latin typeface="Comic Sans MS" pitchFamily="66" charset="0"/>
            </a:endParaRPr>
          </a:p>
          <a:p>
            <a:endParaRPr lang="es-CO" dirty="0">
              <a:latin typeface="Comic Sans MS" pitchFamily="66" charset="0"/>
            </a:endParaRPr>
          </a:p>
          <a:p>
            <a:endParaRPr lang="es-CO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O" dirty="0">
                <a:effectLst/>
                <a:latin typeface="Comic Sans MS" pitchFamily="66" charset="0"/>
              </a:rPr>
              <a:t>Herramientas y ejemplos de aplicación</a:t>
            </a:r>
            <a:endParaRPr lang="es-CO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15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endParaRPr lang="es-CO" dirty="0" smtClean="0"/>
          </a:p>
          <a:p>
            <a:pPr>
              <a:buFont typeface="Wingdings" pitchFamily="2" charset="2"/>
              <a:buChar char="v"/>
            </a:pPr>
            <a:endParaRPr lang="es-CO" dirty="0"/>
          </a:p>
          <a:p>
            <a:pPr>
              <a:buFont typeface="Wingdings" pitchFamily="2" charset="2"/>
              <a:buChar char="v"/>
            </a:pPr>
            <a:r>
              <a:rPr lang="es-CO" dirty="0" smtClean="0">
                <a:latin typeface="Comic Sans MS" pitchFamily="66" charset="0"/>
              </a:rPr>
              <a:t>Ziipa.com</a:t>
            </a:r>
          </a:p>
          <a:p>
            <a:pPr>
              <a:buFont typeface="Wingdings" pitchFamily="2" charset="2"/>
              <a:buChar char="v"/>
            </a:pPr>
            <a:endParaRPr lang="es-CO" dirty="0" smtClean="0"/>
          </a:p>
          <a:p>
            <a:pPr>
              <a:buFont typeface="Wingdings" pitchFamily="2" charset="2"/>
              <a:buChar char="v"/>
            </a:pPr>
            <a:r>
              <a:rPr lang="es-CO" dirty="0" smtClean="0">
                <a:latin typeface="Comic Sans MS" pitchFamily="66" charset="0"/>
              </a:rPr>
              <a:t>go2web20.net</a:t>
            </a:r>
          </a:p>
          <a:p>
            <a:pPr>
              <a:buFont typeface="Wingdings" pitchFamily="2" charset="2"/>
              <a:buChar char="v"/>
            </a:pPr>
            <a:endParaRPr lang="es-CO" dirty="0" smtClean="0"/>
          </a:p>
          <a:p>
            <a:pPr>
              <a:buFont typeface="Wingdings" pitchFamily="2" charset="2"/>
              <a:buChar char="v"/>
            </a:pPr>
            <a:r>
              <a:rPr lang="es-CO" dirty="0" smtClean="0">
                <a:latin typeface="Comic Sans MS" pitchFamily="66" charset="0"/>
              </a:rPr>
              <a:t>FeedMyApp</a:t>
            </a:r>
          </a:p>
          <a:p>
            <a:pPr>
              <a:buFont typeface="Wingdings" pitchFamily="2" charset="2"/>
              <a:buChar char="v"/>
            </a:pPr>
            <a:endParaRPr lang="es-CO" dirty="0" smtClean="0"/>
          </a:p>
          <a:p>
            <a:pPr>
              <a:buFont typeface="Wingdings" pitchFamily="2" charset="2"/>
              <a:buChar char="v"/>
            </a:pPr>
            <a:r>
              <a:rPr lang="es-CO" dirty="0">
                <a:latin typeface="Comic Sans MS" pitchFamily="66" charset="0"/>
              </a:rPr>
              <a:t>Listio for web 2.0</a:t>
            </a:r>
            <a:endParaRPr lang="es-CO" dirty="0">
              <a:latin typeface="Comic Sans MS" pitchFamily="66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3200" dirty="0">
                <a:effectLst/>
                <a:latin typeface="Comic Sans MS" pitchFamily="66" charset="0"/>
              </a:rPr>
              <a:t>¿Dónde buscar aplicaciones Web 2.0?</a:t>
            </a:r>
            <a:endParaRPr lang="es-CO" sz="3200" dirty="0">
              <a:latin typeface="Comic Sans MS" pitchFamily="66" charset="0"/>
            </a:endParaRPr>
          </a:p>
        </p:txBody>
      </p:sp>
      <p:pic>
        <p:nvPicPr>
          <p:cNvPr id="4" name="rg_hi" descr="http://t1.gstatic.com/images?q=tbn:ANd9GcSymKYEm7VFs1A7gUuaIU5uFywy-O5f5DD3EP9RmK_jHOySG7I6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61040"/>
            <a:ext cx="1647825" cy="584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l_fi" descr="http://blogs.eurielec.etsit.upm.es/miotroblog/images/go2wel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924944"/>
            <a:ext cx="2243455" cy="52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l_fi" descr="http://www.uberbin.net/wp-content/uploads/2008/08/feed-my-app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125" y="4065145"/>
            <a:ext cx="2129155" cy="435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l_fi" descr="http://img.scoop.it/ylZ59nFdTmB9u50mgE18YDl72eJkfbmt4t8yenImKBU8NzMXDbey6A_oozMjJETc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664" y="5013176"/>
            <a:ext cx="1616075" cy="669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658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</TotalTime>
  <Words>159</Words>
  <Application>Microsoft Office PowerPoint</Application>
  <PresentationFormat>Presentación en pantalla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Concurrencia</vt:lpstr>
      <vt:lpstr>HERRAMIENTAS WEB 2.0   </vt:lpstr>
      <vt:lpstr>CONTENIDO </vt:lpstr>
      <vt:lpstr>¿Qué es la web 2.0?</vt:lpstr>
      <vt:lpstr>Web 2.0 y educación</vt:lpstr>
      <vt:lpstr>Tipos de herramientas web 2.0</vt:lpstr>
      <vt:lpstr>Herramientas y ejemplos de aplicación</vt:lpstr>
      <vt:lpstr>¿Dónde buscar aplicaciones Web 2.0?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HERRAMIENTAS WEB 2.0</dc:title>
  <dc:creator>PROFESORES</dc:creator>
  <cp:lastModifiedBy>john suarez</cp:lastModifiedBy>
  <cp:revision>12</cp:revision>
  <dcterms:created xsi:type="dcterms:W3CDTF">2011-10-12T00:03:37Z</dcterms:created>
  <dcterms:modified xsi:type="dcterms:W3CDTF">2011-10-15T20:53:21Z</dcterms:modified>
</cp:coreProperties>
</file>